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Montaser Arabic" pitchFamily="2" charset="-78"/>
      <p:regular r:id="rId7"/>
    </p:embeddedFont>
    <p:embeddedFont>
      <p:font typeface="Open Sans Bold" panose="020B0806030504020204" pitchFamily="34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08" autoAdjust="0"/>
  </p:normalViewPr>
  <p:slideViewPr>
    <p:cSldViewPr>
      <p:cViewPr varScale="1">
        <p:scale>
          <a:sx n="37" d="100"/>
          <a:sy n="37" d="100"/>
        </p:scale>
        <p:origin x="322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0"/>
            <a:ext cx="15120000" cy="2740215"/>
            <a:chOff x="0" y="0"/>
            <a:chExt cx="2709333" cy="4910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491016"/>
            </a:xfrm>
            <a:custGeom>
              <a:avLst/>
              <a:gdLst/>
              <a:ahLst/>
              <a:cxnLst/>
              <a:rect l="l" t="t" r="r" b="b"/>
              <a:pathLst>
                <a:path w="2709333" h="491016">
                  <a:moveTo>
                    <a:pt x="0" y="0"/>
                  </a:moveTo>
                  <a:lnTo>
                    <a:pt x="2709333" y="0"/>
                  </a:lnTo>
                  <a:lnTo>
                    <a:pt x="2709333" y="491016"/>
                  </a:lnTo>
                  <a:lnTo>
                    <a:pt x="0" y="491016"/>
                  </a:lnTo>
                  <a:close/>
                </a:path>
              </a:pathLst>
            </a:custGeom>
            <a:gradFill rotWithShape="1">
              <a:gsLst>
                <a:gs pos="0">
                  <a:srgbClr val="5188DF">
                    <a:alpha val="100000"/>
                  </a:srgbClr>
                </a:gs>
                <a:gs pos="100000">
                  <a:srgbClr val="BB82D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709333" cy="548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0146459"/>
            <a:ext cx="15120000" cy="1237541"/>
            <a:chOff x="0" y="0"/>
            <a:chExt cx="2709333" cy="2217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333" cy="221753"/>
            </a:xfrm>
            <a:custGeom>
              <a:avLst/>
              <a:gdLst/>
              <a:ahLst/>
              <a:cxnLst/>
              <a:rect l="l" t="t" r="r" b="b"/>
              <a:pathLst>
                <a:path w="2709333" h="221753">
                  <a:moveTo>
                    <a:pt x="0" y="0"/>
                  </a:moveTo>
                  <a:lnTo>
                    <a:pt x="2709333" y="0"/>
                  </a:lnTo>
                  <a:lnTo>
                    <a:pt x="2709333" y="221753"/>
                  </a:lnTo>
                  <a:lnTo>
                    <a:pt x="0" y="221753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9E005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09333" cy="278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-18000"/>
            <a:ext cx="2360656" cy="2776215"/>
          </a:xfrm>
          <a:custGeom>
            <a:avLst/>
            <a:gdLst/>
            <a:ahLst/>
            <a:cxnLst/>
            <a:rect l="l" t="t" r="r" b="b"/>
            <a:pathLst>
              <a:path w="2360656" h="2776215">
                <a:moveTo>
                  <a:pt x="0" y="0"/>
                </a:moveTo>
                <a:lnTo>
                  <a:pt x="2360656" y="0"/>
                </a:lnTo>
                <a:lnTo>
                  <a:pt x="2360656" y="2776215"/>
                </a:lnTo>
                <a:lnTo>
                  <a:pt x="0" y="277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726964" y="8335462"/>
            <a:ext cx="5137960" cy="6215751"/>
          </a:xfrm>
          <a:custGeom>
            <a:avLst/>
            <a:gdLst/>
            <a:ahLst/>
            <a:cxnLst/>
            <a:rect l="l" t="t" r="r" b="b"/>
            <a:pathLst>
              <a:path w="5137960" h="6215751">
                <a:moveTo>
                  <a:pt x="0" y="0"/>
                </a:moveTo>
                <a:lnTo>
                  <a:pt x="5137961" y="0"/>
                </a:lnTo>
                <a:lnTo>
                  <a:pt x="5137961" y="6215750"/>
                </a:lnTo>
                <a:lnTo>
                  <a:pt x="0" y="6215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7057986" y="1574095"/>
            <a:ext cx="188419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</p:sp>
      <p:grpSp>
        <p:nvGrpSpPr>
          <p:cNvPr id="11" name="Group 11"/>
          <p:cNvGrpSpPr/>
          <p:nvPr/>
        </p:nvGrpSpPr>
        <p:grpSpPr>
          <a:xfrm>
            <a:off x="11040865" y="0"/>
            <a:ext cx="4079135" cy="2740215"/>
            <a:chOff x="0" y="0"/>
            <a:chExt cx="429962" cy="2888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9962" cy="288833"/>
            </a:xfrm>
            <a:custGeom>
              <a:avLst/>
              <a:gdLst/>
              <a:ahLst/>
              <a:cxnLst/>
              <a:rect l="l" t="t" r="r" b="b"/>
              <a:pathLst>
                <a:path w="429962" h="288833">
                  <a:moveTo>
                    <a:pt x="0" y="0"/>
                  </a:moveTo>
                  <a:lnTo>
                    <a:pt x="429962" y="0"/>
                  </a:lnTo>
                  <a:lnTo>
                    <a:pt x="429962" y="288833"/>
                  </a:lnTo>
                  <a:lnTo>
                    <a:pt x="0" y="288833"/>
                  </a:lnTo>
                  <a:close/>
                </a:path>
              </a:pathLst>
            </a:custGeom>
            <a:blipFill>
              <a:blip r:embed="rId4"/>
              <a:stretch>
                <a:fillRect t="-6412" r="-13687" b="-641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360656" y="-18000"/>
            <a:ext cx="2703556" cy="2740215"/>
            <a:chOff x="0" y="0"/>
            <a:chExt cx="284969" cy="2888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4969" cy="288833"/>
            </a:xfrm>
            <a:custGeom>
              <a:avLst/>
              <a:gdLst/>
              <a:ahLst/>
              <a:cxnLst/>
              <a:rect l="l" t="t" r="r" b="b"/>
              <a:pathLst>
                <a:path w="284969" h="288833">
                  <a:moveTo>
                    <a:pt x="0" y="0"/>
                  </a:moveTo>
                  <a:lnTo>
                    <a:pt x="284969" y="0"/>
                  </a:lnTo>
                  <a:lnTo>
                    <a:pt x="284969" y="288833"/>
                  </a:lnTo>
                  <a:lnTo>
                    <a:pt x="0" y="288833"/>
                  </a:lnTo>
                  <a:close/>
                </a:path>
              </a:pathLst>
            </a:custGeom>
            <a:blipFill>
              <a:blip r:embed="rId5"/>
              <a:stretch>
                <a:fillRect l="-10453" r="-10453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4170778" y="173188"/>
            <a:ext cx="7658608" cy="1178919"/>
          </a:xfrm>
          <a:custGeom>
            <a:avLst/>
            <a:gdLst/>
            <a:ahLst/>
            <a:cxnLst/>
            <a:rect l="l" t="t" r="r" b="b"/>
            <a:pathLst>
              <a:path w="7658608" h="1178919">
                <a:moveTo>
                  <a:pt x="0" y="0"/>
                </a:moveTo>
                <a:lnTo>
                  <a:pt x="7658608" y="0"/>
                </a:lnTo>
                <a:lnTo>
                  <a:pt x="7658608" y="1178919"/>
                </a:lnTo>
                <a:lnTo>
                  <a:pt x="0" y="1178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46173" b="-303456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77336" y="3455286"/>
            <a:ext cx="3393441" cy="825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3"/>
              </a:lnSpc>
            </a:pPr>
            <a:r>
              <a:rPr lang="en-US" sz="489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Titre</a:t>
            </a:r>
            <a:endParaRPr lang="en-US" sz="4895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77337" y="4522474"/>
            <a:ext cx="9692903" cy="39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344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Le nom et </a:t>
            </a:r>
            <a:r>
              <a:rPr lang="en-US" sz="2344" dirty="0" err="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l'appartenance</a:t>
            </a:r>
            <a:r>
              <a:rPr lang="en-US" sz="2344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(</a:t>
            </a:r>
            <a:r>
              <a:rPr lang="en-US" sz="2344" dirty="0" err="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société</a:t>
            </a:r>
            <a:r>
              <a:rPr lang="en-US" sz="2344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/institution) de </a:t>
            </a:r>
            <a:r>
              <a:rPr lang="en-US" sz="2344" dirty="0" err="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chaque</a:t>
            </a:r>
            <a:r>
              <a:rPr lang="en-US" sz="2344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auteur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7337" y="20542592"/>
            <a:ext cx="3393441" cy="39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2"/>
              </a:lnSpc>
            </a:pPr>
            <a:r>
              <a:rPr lang="en-US" sz="234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Conflits d'intérêts 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86198" y="1757983"/>
            <a:ext cx="3627769" cy="69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199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 au 19 Avril 2025</a:t>
            </a:r>
          </a:p>
          <a:p>
            <a:pPr algn="ctr">
              <a:lnSpc>
                <a:spcPts val="2792"/>
              </a:lnSpc>
            </a:pPr>
            <a:r>
              <a:rPr lang="en-US" sz="199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Palais des Congrès, Cotonou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Macintosh PowerPoint</Application>
  <PresentationFormat>Personnalisé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Montaser Arabic</vt:lpstr>
      <vt:lpstr>Arial</vt:lpstr>
      <vt:lpstr>Calibri</vt:lpstr>
      <vt:lpstr>Open Sans Bold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Posters Model</dc:title>
  <cp:lastModifiedBy>Microsoft Office User</cp:lastModifiedBy>
  <cp:revision>2</cp:revision>
  <dcterms:created xsi:type="dcterms:W3CDTF">2006-08-16T00:00:00Z</dcterms:created>
  <dcterms:modified xsi:type="dcterms:W3CDTF">2025-03-20T05:57:04Z</dcterms:modified>
  <dc:identifier>DAGdQWwBv-I</dc:identifier>
</cp:coreProperties>
</file>