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7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6763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0A749-AADC-8C4B-BFAA-5A42549E6C50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5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65A8-C66D-DC41-B2BE-C09C37B571B9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5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37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65F7-5FD6-4D48-839E-BA2184D5A5BD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4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4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F0C2-6EDD-5647-8B92-C7F542C1E695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48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49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5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51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5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1FA0-9976-E543-A257-27C200E341A8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5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1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8491-5644-1745-8B64-30958B90ABE0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1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8D34-B276-A84C-820A-493DC2C9634D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5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933D-7AE4-E642-8122-9D916158FD9A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2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104862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62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ADD55-ED4E-9741-9161-A55EDBF2902B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2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3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33F2-0F48-114C-9E25-B16C45E5BD28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62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B56C-39B5-7747-A895-73033949B451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FA1BD-E516-564E-9927-F420B3B21898}" type="datetime1">
              <a:rPr lang="fr-FR" altLang="zh-CN" smtClean="0"/>
              <a:t>27/03/2025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Image 209715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"/>
            <a:ext cx="9140924" cy="68618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re 1048646"/>
          <p:cNvSpPr>
            <a:spLocks noGrp="1"/>
          </p:cNvSpPr>
          <p:nvPr>
            <p:ph type="title"/>
          </p:nvPr>
        </p:nvSpPr>
        <p:spPr>
          <a:xfrm>
            <a:off x="2152651" y="1368837"/>
            <a:ext cx="8257459" cy="594339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2060"/>
                </a:solidFill>
                <a:latin typeface="Arial Black" panose="020B0A04020102020204" pitchFamily="34" charset="0"/>
              </a:rPr>
              <a:t>TITRE DE COMMUNICATION</a:t>
            </a:r>
          </a:p>
        </p:txBody>
      </p:sp>
      <p:pic>
        <p:nvPicPr>
          <p:cNvPr id="209715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74578" y="6366403"/>
            <a:ext cx="628650" cy="594339"/>
          </a:xfrm>
          <a:prstGeom prst="rect">
            <a:avLst/>
          </a:prstGeom>
        </p:spPr>
      </p:pic>
      <p:pic>
        <p:nvPicPr>
          <p:cNvPr id="209715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-77000"/>
            <a:ext cx="8532731" cy="996936"/>
          </a:xfrm>
          <a:prstGeom prst="rect">
            <a:avLst/>
          </a:prstGeom>
        </p:spPr>
      </p:pic>
      <p:pic>
        <p:nvPicPr>
          <p:cNvPr id="209715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118669" y="-77000"/>
            <a:ext cx="583301" cy="640044"/>
          </a:xfrm>
          <a:prstGeom prst="rect">
            <a:avLst/>
          </a:prstGeom>
        </p:spPr>
      </p:pic>
      <p:pic>
        <p:nvPicPr>
          <p:cNvPr id="209715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345117" y="6105613"/>
            <a:ext cx="9298909" cy="729257"/>
          </a:xfrm>
          <a:prstGeom prst="rect">
            <a:avLst/>
          </a:prstGeom>
        </p:spPr>
      </p:pic>
      <p:pic>
        <p:nvPicPr>
          <p:cNvPr id="209715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438382" y="675154"/>
            <a:ext cx="9205644" cy="835756"/>
          </a:xfrm>
          <a:prstGeom prst="rect">
            <a:avLst/>
          </a:prstGeom>
        </p:spPr>
      </p:pic>
      <p:sp>
        <p:nvSpPr>
          <p:cNvPr id="1048670" name="ZoneTexte 1048669"/>
          <p:cNvSpPr txBox="1"/>
          <p:nvPr/>
        </p:nvSpPr>
        <p:spPr>
          <a:xfrm>
            <a:off x="2152651" y="2918459"/>
            <a:ext cx="682292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00"/>
                </a:solidFill>
              </a:rPr>
              <a:t>Ajouter</a:t>
            </a:r>
            <a:r>
              <a:rPr lang="en-US" sz="2800" dirty="0">
                <a:solidFill>
                  <a:srgbClr val="000000"/>
                </a:solidFill>
              </a:rPr>
              <a:t> un </a:t>
            </a:r>
            <a:r>
              <a:rPr lang="en-US" sz="2800" dirty="0" err="1">
                <a:solidFill>
                  <a:srgbClr val="000000"/>
                </a:solidFill>
              </a:rPr>
              <a:t>texte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endParaRPr lang="fr-FR" sz="2800" dirty="0">
              <a:solidFill>
                <a:srgbClr val="000000"/>
              </a:solidFill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7595C28-540C-EC58-6636-417EC8A9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re 1048646"/>
          <p:cNvSpPr>
            <a:spLocks noGrp="1"/>
          </p:cNvSpPr>
          <p:nvPr>
            <p:ph type="title"/>
          </p:nvPr>
        </p:nvSpPr>
        <p:spPr>
          <a:xfrm>
            <a:off x="2152651" y="1368837"/>
            <a:ext cx="8257459" cy="594339"/>
          </a:xfrm>
        </p:spPr>
        <p:txBody>
          <a:bodyPr>
            <a:normAutofit fontScale="90000"/>
          </a:bodyPr>
          <a:lstStyle/>
          <a:p>
            <a:r>
              <a:rPr lang="fr-F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DECLARATION DE CONFLIT D’INTERET</a:t>
            </a:r>
          </a:p>
        </p:txBody>
      </p:sp>
      <p:sp>
        <p:nvSpPr>
          <p:cNvPr id="1048593" name="Espace réservé du contenu 1048647"/>
          <p:cNvSpPr>
            <a:spLocks noGrp="1"/>
          </p:cNvSpPr>
          <p:nvPr>
            <p:ph idx="1"/>
          </p:nvPr>
        </p:nvSpPr>
        <p:spPr>
          <a:xfrm>
            <a:off x="2152651" y="2579660"/>
            <a:ext cx="8056363" cy="3660659"/>
          </a:xfrm>
        </p:spPr>
        <p:txBody>
          <a:bodyPr/>
          <a:lstStyle/>
          <a:p>
            <a:endParaRPr lang="fr-FR"/>
          </a:p>
        </p:txBody>
      </p:sp>
      <p:pic>
        <p:nvPicPr>
          <p:cNvPr id="2097158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55881" y="6358684"/>
            <a:ext cx="628650" cy="594339"/>
          </a:xfrm>
          <a:prstGeom prst="rect">
            <a:avLst/>
          </a:prstGeom>
        </p:spPr>
      </p:pic>
      <p:pic>
        <p:nvPicPr>
          <p:cNvPr id="2097159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0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2" y="0"/>
            <a:ext cx="583301" cy="640044"/>
          </a:xfrm>
          <a:prstGeom prst="rect">
            <a:avLst/>
          </a:prstGeom>
        </p:spPr>
      </p:pic>
      <p:pic>
        <p:nvPicPr>
          <p:cNvPr id="2097161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438382" y="6105613"/>
            <a:ext cx="9513870" cy="729257"/>
          </a:xfrm>
          <a:prstGeom prst="rect">
            <a:avLst/>
          </a:prstGeom>
        </p:spPr>
      </p:pic>
      <p:pic>
        <p:nvPicPr>
          <p:cNvPr id="2097162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181528" y="675154"/>
            <a:ext cx="9852917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CFD832D-581F-F881-5210-A07E56901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98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5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192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488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976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158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73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41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38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re 1048646"/>
          <p:cNvSpPr>
            <a:spLocks noGrp="1"/>
          </p:cNvSpPr>
          <p:nvPr>
            <p:ph type="title"/>
          </p:nvPr>
        </p:nvSpPr>
        <p:spPr>
          <a:xfrm>
            <a:off x="1315092" y="1417834"/>
            <a:ext cx="9637159" cy="545342"/>
          </a:xfrm>
        </p:spPr>
        <p:txBody>
          <a:bodyPr>
            <a:normAutofit/>
          </a:bodyPr>
          <a:lstStyle/>
          <a:p>
            <a:endParaRPr lang="fr-F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5" name="Espace réservé du contenu 1048647"/>
          <p:cNvSpPr>
            <a:spLocks noGrp="1"/>
          </p:cNvSpPr>
          <p:nvPr>
            <p:ph idx="1"/>
          </p:nvPr>
        </p:nvSpPr>
        <p:spPr>
          <a:xfrm>
            <a:off x="1315093" y="2186064"/>
            <a:ext cx="9637158" cy="405425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97163" name="Image 2097153"/>
          <p:cNvPicPr>
            <a:picLocks/>
          </p:cNvPicPr>
          <p:nvPr/>
        </p:nvPicPr>
        <p:blipFill>
          <a:blip r:embed="rId2"/>
          <a:srcRect l="39008" t="46032" r="48628" b="39458"/>
          <a:stretch>
            <a:fillRect/>
          </a:stretch>
        </p:blipFill>
        <p:spPr>
          <a:xfrm>
            <a:off x="11640537" y="6372742"/>
            <a:ext cx="628650" cy="594339"/>
          </a:xfrm>
          <a:prstGeom prst="rect">
            <a:avLst/>
          </a:prstGeom>
        </p:spPr>
      </p:pic>
      <p:pic>
        <p:nvPicPr>
          <p:cNvPr id="2097164" name="Image 2097154"/>
          <p:cNvPicPr>
            <a:picLocks/>
          </p:cNvPicPr>
          <p:nvPr/>
        </p:nvPicPr>
        <p:blipFill>
          <a:blip r:embed="rId3"/>
          <a:srcRect t="24941" b="60118"/>
          <a:stretch>
            <a:fillRect/>
          </a:stretch>
        </p:blipFill>
        <p:spPr>
          <a:xfrm>
            <a:off x="1829636" y="0"/>
            <a:ext cx="8532731" cy="996936"/>
          </a:xfrm>
          <a:prstGeom prst="rect">
            <a:avLst/>
          </a:prstGeom>
        </p:spPr>
      </p:pic>
      <p:pic>
        <p:nvPicPr>
          <p:cNvPr id="2097165" name="Image 2097155"/>
          <p:cNvPicPr>
            <a:picLocks/>
          </p:cNvPicPr>
          <p:nvPr/>
        </p:nvPicPr>
        <p:blipFill>
          <a:blip r:embed="rId4"/>
          <a:srcRect l="47535" t="36304" r="39592" b="47595"/>
          <a:stretch>
            <a:fillRect/>
          </a:stretch>
        </p:blipFill>
        <p:spPr>
          <a:xfrm>
            <a:off x="-77573" y="0"/>
            <a:ext cx="583301" cy="640044"/>
          </a:xfrm>
          <a:prstGeom prst="rect">
            <a:avLst/>
          </a:prstGeom>
        </p:spPr>
      </p:pic>
      <p:pic>
        <p:nvPicPr>
          <p:cNvPr id="2097166" name="Image 2097156"/>
          <p:cNvPicPr>
            <a:picLocks/>
          </p:cNvPicPr>
          <p:nvPr/>
        </p:nvPicPr>
        <p:blipFill>
          <a:blip r:embed="rId5"/>
          <a:srcRect t="47519" b="40154"/>
          <a:stretch>
            <a:fillRect/>
          </a:stretch>
        </p:blipFill>
        <p:spPr>
          <a:xfrm>
            <a:off x="1239749" y="6105613"/>
            <a:ext cx="9825517" cy="729257"/>
          </a:xfrm>
          <a:prstGeom prst="rect">
            <a:avLst/>
          </a:prstGeom>
        </p:spPr>
      </p:pic>
      <p:pic>
        <p:nvPicPr>
          <p:cNvPr id="2097167" name="Image 2097157"/>
          <p:cNvPicPr>
            <a:picLocks/>
          </p:cNvPicPr>
          <p:nvPr/>
        </p:nvPicPr>
        <p:blipFill>
          <a:blip r:embed="rId6"/>
          <a:srcRect l="82" t="33522" r="163" b="55350"/>
          <a:stretch>
            <a:fillRect/>
          </a:stretch>
        </p:blipFill>
        <p:spPr>
          <a:xfrm>
            <a:off x="1239750" y="675154"/>
            <a:ext cx="9825516" cy="8357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190311D-162B-A672-AF79-49B6565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12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8" name="Image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06474" y="0"/>
            <a:ext cx="9317228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23</Words>
  <Application>Microsoft Macintosh PowerPoint</Application>
  <PresentationFormat>Grand écran</PresentationFormat>
  <Paragraphs>16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Office Theme</vt:lpstr>
      <vt:lpstr>Présentation PowerPoint</vt:lpstr>
      <vt:lpstr>TITRE DE COMMUNICATION</vt:lpstr>
      <vt:lpstr>DECLARATION DE CONFLIT D’INTERET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2209116AG</dc:creator>
  <cp:lastModifiedBy>Microsoft Office User</cp:lastModifiedBy>
  <cp:revision>2</cp:revision>
  <dcterms:created xsi:type="dcterms:W3CDTF">2015-05-12T05:30:45Z</dcterms:created>
  <dcterms:modified xsi:type="dcterms:W3CDTF">2025-03-27T16:28:57Z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41c73dd5e80343c9bac49b35e381e93c</vt:lpwstr>
  </property>
</Properties>
</file>